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2.xml" ContentType="application/vnd.openxmlformats-officedocument.presentationml.notesSlide+xml"/>
  <Override PartName="/ppt/tags/tag102.xml" ContentType="application/vnd.openxmlformats-officedocument.presentationml.tags+xml"/>
  <Override PartName="/ppt/notesSlides/notesSlide1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7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9.xml" ContentType="application/vnd.openxmlformats-officedocument.presentationml.notesSlide+xml"/>
  <Override PartName="/ppt/tags/tag119.xml" ContentType="application/vnd.openxmlformats-officedocument.presentationml.tags+xml"/>
  <Override PartName="/ppt/notesSlides/notesSlide20.xml" ContentType="application/vnd.openxmlformats-officedocument.presentationml.notesSlide+xml"/>
  <Override PartName="/ppt/tags/tag120.xml" ContentType="application/vnd.openxmlformats-officedocument.presentationml.tags+xml"/>
  <Override PartName="/ppt/notesSlides/notesSlide2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3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6.xml" ContentType="application/vnd.openxmlformats-officedocument.presentationml.notesSlide+xml"/>
  <Override PartName="/ppt/tags/tag157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6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11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11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2.png"/><Relationship Id="rId3" Type="http://schemas.openxmlformats.org/officeDocument/2006/relationships/tags" Target="../tags/tag112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113.xml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107.sv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emf"/><Relationship Id="rId11" Type="http://schemas.openxmlformats.org/officeDocument/2006/relationships/image" Target="../media/image106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.emf"/><Relationship Id="rId4" Type="http://schemas.openxmlformats.org/officeDocument/2006/relationships/tags" Target="../tags/tag149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1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6.xml"/><Relationship Id="rId15" Type="http://schemas.openxmlformats.org/officeDocument/2006/relationships/image" Target="../media/image120.png"/><Relationship Id="rId10" Type="http://schemas.openxmlformats.org/officeDocument/2006/relationships/image" Target="../media/image31.png"/><Relationship Id="rId4" Type="http://schemas.openxmlformats.org/officeDocument/2006/relationships/tags" Target="../tags/tag155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03" y="197596"/>
            <a:ext cx="9144000" cy="176745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Thermal Tensor Network Renormalization Group (XTRG)</a:t>
            </a:r>
            <a:endParaRPr lang="en-US" sz="4800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725892" y="1"/>
            <a:ext cx="2466108" cy="3072526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349" y="3263619"/>
            <a:ext cx="4808376" cy="22195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264227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in the low-temperature regime.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6" y="5439191"/>
            <a:ext cx="8133357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preferably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.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6" y="6058212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</Words>
  <Application>Microsoft Office PowerPoint</Application>
  <PresentationFormat>Widescreen</PresentationFormat>
  <Paragraphs>304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Thermal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69</cp:revision>
  <dcterms:created xsi:type="dcterms:W3CDTF">2025-07-18T13:05:37Z</dcterms:created>
  <dcterms:modified xsi:type="dcterms:W3CDTF">2025-07-21T11:24:00Z</dcterms:modified>
</cp:coreProperties>
</file>